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7" r:id="rId3"/>
  </p:sldMasterIdLst>
  <p:notesMasterIdLst>
    <p:notesMasterId r:id="rId4"/>
  </p:notesMasterIdLst>
  <p:sldIdLst>
    <p:sldId id="256" r:id="rId5"/>
  </p:sldIdLst>
  <p:sldSz cy="6858000" cx="9144000"/>
  <p:notesSz cx="6735750" cy="9866300"/>
  <p:embeddedFontLst>
    <p:embeddedFont>
      <p:font typeface="Montserrat"/>
      <p:regular r:id="rId6"/>
      <p:bold r:id="rId7"/>
      <p:italic r:id="rId8"/>
      <p:boldItalic r:id="rId9"/>
    </p:embeddedFon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bold.fntdata"/><Relationship Id="rId10" Type="http://schemas.openxmlformats.org/officeDocument/2006/relationships/font" Target="fonts/CenturyGothic-regular.fntdata"/><Relationship Id="rId13" Type="http://schemas.openxmlformats.org/officeDocument/2006/relationships/font" Target="fonts/CenturyGothic-boldItalic.fntdata"/><Relationship Id="rId12" Type="http://schemas.openxmlformats.org/officeDocument/2006/relationships/font" Target="fonts/CenturyGothic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-boldItalic.fntdata"/><Relationship Id="rId5" Type="http://schemas.openxmlformats.org/officeDocument/2006/relationships/slide" Target="slides/slide1.xml"/><Relationship Id="rId6" Type="http://schemas.openxmlformats.org/officeDocument/2006/relationships/font" Target="fonts/Montserrat-regular.fntdata"/><Relationship Id="rId7" Type="http://schemas.openxmlformats.org/officeDocument/2006/relationships/font" Target="fonts/Montserrat-bold.fntdata"/><Relationship Id="rId8" Type="http://schemas.openxmlformats.org/officeDocument/2006/relationships/font" Target="fonts/Montserrat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15373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9350" y="1233488"/>
            <a:ext cx="443706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 txBox="1"/>
          <p:nvPr>
            <p:ph idx="1" type="body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:notes"/>
          <p:cNvSpPr/>
          <p:nvPr>
            <p:ph idx="2" type="sldImg"/>
          </p:nvPr>
        </p:nvSpPr>
        <p:spPr>
          <a:xfrm>
            <a:off x="1149350" y="1233488"/>
            <a:ext cx="443706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>
  <p:cSld name="Titre et contenu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idx="11" type="ftr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7" name="Google Shape;17;p2"/>
          <p:cNvSpPr txBox="1"/>
          <p:nvPr>
            <p:ph type="title"/>
          </p:nvPr>
        </p:nvSpPr>
        <p:spPr>
          <a:xfrm>
            <a:off x="628650" y="1287599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body"/>
          </p:nvPr>
        </p:nvSpPr>
        <p:spPr>
          <a:xfrm>
            <a:off x="628650" y="2425292"/>
            <a:ext cx="7886700" cy="35961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800"/>
              <a:buChar char="•"/>
              <a:defRPr>
                <a:solidFill>
                  <a:srgbClr val="2D2D2D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400"/>
              <a:buChar char="•"/>
              <a:defRPr>
                <a:solidFill>
                  <a:srgbClr val="2D2D2D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000"/>
              <a:buChar char="•"/>
              <a:defRPr>
                <a:solidFill>
                  <a:srgbClr val="2D2D2D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>
  <p:cSld name="Diapositive de titr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idx="11" type="ftr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22" name="Google Shape;22;p3"/>
          <p:cNvSpPr txBox="1"/>
          <p:nvPr>
            <p:ph type="ctrTitle"/>
          </p:nvPr>
        </p:nvSpPr>
        <p:spPr>
          <a:xfrm>
            <a:off x="685800" y="1980947"/>
            <a:ext cx="7772400" cy="17938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5000"/>
              <a:buFont typeface="Montserrat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1143000" y="3860171"/>
            <a:ext cx="6858000" cy="124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500"/>
              <a:buNone/>
              <a:defRPr sz="2500" cap="none">
                <a:solidFill>
                  <a:srgbClr val="2D2D2D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>
  <p:cSld name="Titre de sec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idx="11" type="ftr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623888" y="2227193"/>
            <a:ext cx="7886700" cy="194845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6000"/>
              <a:buFont typeface="Montserrat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623888" y="4265531"/>
            <a:ext cx="7886700" cy="646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>
  <p:cSld name="Deux contenu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idx="11" type="ftr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32" name="Google Shape;32;p5"/>
          <p:cNvSpPr txBox="1"/>
          <p:nvPr>
            <p:ph type="title"/>
          </p:nvPr>
        </p:nvSpPr>
        <p:spPr>
          <a:xfrm>
            <a:off x="628650" y="1339847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628650" y="2477540"/>
            <a:ext cx="3886200" cy="35961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800"/>
              <a:buChar char="•"/>
              <a:defRPr>
                <a:solidFill>
                  <a:srgbClr val="2D2D2D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400"/>
              <a:buChar char="•"/>
              <a:defRPr>
                <a:solidFill>
                  <a:srgbClr val="2D2D2D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000"/>
              <a:buChar char="•"/>
              <a:defRPr>
                <a:solidFill>
                  <a:srgbClr val="2D2D2D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4629150" y="2477540"/>
            <a:ext cx="3886200" cy="35961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800"/>
              <a:buChar char="•"/>
              <a:defRPr>
                <a:solidFill>
                  <a:srgbClr val="2D2D2D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400"/>
              <a:buChar char="•"/>
              <a:defRPr>
                <a:solidFill>
                  <a:srgbClr val="2D2D2D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000"/>
              <a:buChar char="•"/>
              <a:defRPr>
                <a:solidFill>
                  <a:srgbClr val="2D2D2D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>
  <p:cSld name="Comparais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idx="11" type="ftr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38" name="Google Shape;38;p6"/>
          <p:cNvSpPr txBox="1"/>
          <p:nvPr>
            <p:ph type="title"/>
          </p:nvPr>
        </p:nvSpPr>
        <p:spPr>
          <a:xfrm>
            <a:off x="629841" y="1261475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629842" y="2360437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0" sz="2400" cap="none">
                <a:latin typeface="Montserrat"/>
                <a:ea typeface="Montserrat"/>
                <a:cs typeface="Montserrat"/>
                <a:sym typeface="Montserrat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629842" y="3289802"/>
            <a:ext cx="3868340" cy="27682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37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3" type="body"/>
          </p:nvPr>
        </p:nvSpPr>
        <p:spPr>
          <a:xfrm>
            <a:off x="4629150" y="2360437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0" sz="2400" cap="none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6"/>
          <p:cNvSpPr txBox="1"/>
          <p:nvPr>
            <p:ph idx="4" type="body"/>
          </p:nvPr>
        </p:nvSpPr>
        <p:spPr>
          <a:xfrm>
            <a:off x="4629150" y="3289802"/>
            <a:ext cx="3887391" cy="27682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37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>
  <p:cSld name="Titre seul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idx="11" type="ftr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46" name="Google Shape;46;p7"/>
          <p:cNvSpPr txBox="1"/>
          <p:nvPr>
            <p:ph type="title"/>
          </p:nvPr>
        </p:nvSpPr>
        <p:spPr>
          <a:xfrm>
            <a:off x="628650" y="2946580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4000"/>
              <a:buFont typeface="Montserrat"/>
              <a:buNone/>
              <a:defRPr cap="none">
                <a:solidFill>
                  <a:srgbClr val="D0363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>
  <p:cSld name="Contenu avec légend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50" name="Google Shape;50;p8"/>
          <p:cNvSpPr txBox="1"/>
          <p:nvPr>
            <p:ph idx="1" type="body"/>
          </p:nvPr>
        </p:nvSpPr>
        <p:spPr>
          <a:xfrm>
            <a:off x="3887391" y="1235623"/>
            <a:ext cx="4629150" cy="4763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1" name="Google Shape;51;p8"/>
          <p:cNvSpPr txBox="1"/>
          <p:nvPr>
            <p:ph type="title"/>
          </p:nvPr>
        </p:nvSpPr>
        <p:spPr>
          <a:xfrm>
            <a:off x="629841" y="1264163"/>
            <a:ext cx="2949178" cy="803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2400"/>
              <a:buFont typeface="Montserrat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629841" y="218803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>
  <p:cSld name="Image avec légende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idx="11" type="ftr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2" type="sldNum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56" name="Google Shape;56;p9"/>
          <p:cNvSpPr txBox="1"/>
          <p:nvPr>
            <p:ph type="title"/>
          </p:nvPr>
        </p:nvSpPr>
        <p:spPr>
          <a:xfrm>
            <a:off x="629841" y="1264163"/>
            <a:ext cx="2949178" cy="803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2400"/>
              <a:buFont typeface="Montserrat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/>
          <p:nvPr>
            <p:ph idx="2" type="pic"/>
          </p:nvPr>
        </p:nvSpPr>
        <p:spPr>
          <a:xfrm>
            <a:off x="3887391" y="1264163"/>
            <a:ext cx="4629150" cy="47275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629841" y="218803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idx="11" type="ftr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1" type="ftr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2" type="sldNum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2" name="Google Shape;12;p1"/>
          <p:cNvSpPr txBox="1"/>
          <p:nvPr>
            <p:ph type="title"/>
          </p:nvPr>
        </p:nvSpPr>
        <p:spPr>
          <a:xfrm>
            <a:off x="628650" y="1313723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4000"/>
              <a:buFont typeface="Montserrat"/>
              <a:buNone/>
              <a:defRPr b="0" i="0" sz="4000" u="none" cap="none" strike="noStrike">
                <a:solidFill>
                  <a:srgbClr val="D0363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628650" y="2451416"/>
            <a:ext cx="7886700" cy="35961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/>
        </p:nvSpPr>
        <p:spPr>
          <a:xfrm>
            <a:off x="401768" y="401738"/>
            <a:ext cx="8610600" cy="11623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3200"/>
              <a:buFont typeface="Century Gothic"/>
              <a:buNone/>
            </a:pPr>
            <a:r>
              <a:rPr b="0" i="0" lang="fr-FR" sz="3200" u="sng" cap="none" strike="noStrike">
                <a:solidFill>
                  <a:srgbClr val="D036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NOTRE ÉQUIPE</a:t>
            </a:r>
            <a:endParaRPr/>
          </a:p>
        </p:txBody>
      </p:sp>
      <p:sp>
        <p:nvSpPr>
          <p:cNvPr id="67" name="Google Shape;67;p11"/>
          <p:cNvSpPr txBox="1"/>
          <p:nvPr/>
        </p:nvSpPr>
        <p:spPr>
          <a:xfrm>
            <a:off x="401768" y="1599252"/>
            <a:ext cx="299741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600"/>
              <a:buFont typeface="Century Gothic"/>
              <a:buNone/>
            </a:pPr>
            <a:r>
              <a:rPr b="0" i="0" lang="fr-FR" sz="1600" u="sng" cap="none" strike="noStrike">
                <a:solidFill>
                  <a:srgbClr val="D036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CHARGÉ(E) DES RELATIONS</a:t>
            </a:r>
            <a:br>
              <a:rPr b="0" i="0" lang="fr-FR" sz="1600" u="sng" cap="none" strike="noStrike">
                <a:solidFill>
                  <a:srgbClr val="D0363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1600" u="sng" cap="none" strike="noStrike">
                <a:solidFill>
                  <a:srgbClr val="D036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AVEC LES ÉLÈVES</a:t>
            </a:r>
            <a:endParaRPr b="0" i="0" sz="1600" u="none" cap="none" strike="noStrike">
              <a:solidFill>
                <a:srgbClr val="D0363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" name="Google Shape;68;p11"/>
          <p:cNvSpPr/>
          <p:nvPr/>
        </p:nvSpPr>
        <p:spPr>
          <a:xfrm>
            <a:off x="4982173" y="2180900"/>
            <a:ext cx="1667730" cy="682727"/>
          </a:xfrm>
          <a:prstGeom prst="roundRect">
            <a:avLst>
              <a:gd fmla="val 16667" name="adj"/>
            </a:avLst>
          </a:prstGeom>
          <a:solidFill>
            <a:srgbClr val="F5F4EE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entury Gothic"/>
              <a:buNone/>
            </a:pP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Prénom NOM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Formations dispensées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endParaRPr/>
          </a:p>
        </p:txBody>
      </p:sp>
      <p:sp>
        <p:nvSpPr>
          <p:cNvPr id="69" name="Google Shape;69;p11"/>
          <p:cNvSpPr/>
          <p:nvPr/>
        </p:nvSpPr>
        <p:spPr>
          <a:xfrm>
            <a:off x="594515" y="2445134"/>
            <a:ext cx="1620446" cy="642194"/>
          </a:xfrm>
          <a:prstGeom prst="roundRect">
            <a:avLst>
              <a:gd fmla="val 16667" name="adj"/>
            </a:avLst>
          </a:prstGeom>
          <a:solidFill>
            <a:srgbClr val="F5F4EE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entury Gothic"/>
              <a:buNone/>
            </a:pP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800">
                <a:latin typeface="Century Gothic"/>
                <a:ea typeface="Century Gothic"/>
                <a:cs typeface="Century Gothic"/>
                <a:sym typeface="Century Gothic"/>
              </a:rPr>
              <a:t>Christine</a:t>
            </a:r>
            <a:endParaRPr b="0" i="0" sz="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0" name="Google Shape;70;p11"/>
          <p:cNvSpPr/>
          <p:nvPr/>
        </p:nvSpPr>
        <p:spPr>
          <a:xfrm>
            <a:off x="1802385" y="2583494"/>
            <a:ext cx="542267" cy="60976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1" name="Google Shape;71;p11"/>
          <p:cNvPicPr preferRelativeResize="0"/>
          <p:nvPr/>
        </p:nvPicPr>
        <p:blipFill rotWithShape="1">
          <a:blip r:embed="rId3">
            <a:alphaModFix/>
          </a:blip>
          <a:srcRect b="21677" l="0" r="0" t="0"/>
          <a:stretch/>
        </p:blipFill>
        <p:spPr>
          <a:xfrm>
            <a:off x="1750019" y="2543151"/>
            <a:ext cx="646998" cy="695541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1"/>
          <p:cNvSpPr/>
          <p:nvPr/>
        </p:nvSpPr>
        <p:spPr>
          <a:xfrm rot="176932">
            <a:off x="2306157" y="5266325"/>
            <a:ext cx="1539718" cy="792772"/>
          </a:xfrm>
          <a:prstGeom prst="roundRect">
            <a:avLst>
              <a:gd fmla="val 16667" name="adj"/>
            </a:avLst>
          </a:prstGeom>
          <a:solidFill>
            <a:srgbClr val="D036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3" name="Google Shape;73;p11"/>
          <p:cNvSpPr/>
          <p:nvPr/>
        </p:nvSpPr>
        <p:spPr>
          <a:xfrm rot="-10182509">
            <a:off x="2365574" y="5967007"/>
            <a:ext cx="487949" cy="343985"/>
          </a:xfrm>
          <a:prstGeom prst="triangle">
            <a:avLst>
              <a:gd fmla="val 50000" name="adj"/>
            </a:avLst>
          </a:prstGeom>
          <a:solidFill>
            <a:srgbClr val="D036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4" name="Google Shape;74;p11"/>
          <p:cNvSpPr txBox="1"/>
          <p:nvPr/>
        </p:nvSpPr>
        <p:spPr>
          <a:xfrm rot="186132">
            <a:off x="2685107" y="5338585"/>
            <a:ext cx="1227592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entury Gothic"/>
              <a:buNone/>
            </a:pPr>
            <a:r>
              <a:rPr b="1" i="0" lang="fr-FR" sz="1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ENJOY</a:t>
            </a:r>
            <a:br>
              <a:rPr b="1" i="0" lang="fr-FR" sz="1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1" i="0" lang="fr-FR" sz="1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DRIVING</a:t>
            </a:r>
            <a:br>
              <a:rPr b="0" i="0" lang="fr-FR" sz="1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*LE PLAISIR DE CONDUIRE</a:t>
            </a:r>
            <a:endParaRPr/>
          </a:p>
        </p:txBody>
      </p:sp>
      <p:sp>
        <p:nvSpPr>
          <p:cNvPr id="75" name="Google Shape;75;p11"/>
          <p:cNvSpPr txBox="1"/>
          <p:nvPr/>
        </p:nvSpPr>
        <p:spPr>
          <a:xfrm>
            <a:off x="2400614" y="5288127"/>
            <a:ext cx="48014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entury Gothic"/>
              <a:buNone/>
            </a:pPr>
            <a:r>
              <a:rPr b="1" i="0" lang="fr-FR" sz="3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#</a:t>
            </a:r>
            <a:endParaRPr b="0" i="0" sz="36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6" name="Google Shape;76;p11"/>
          <p:cNvSpPr txBox="1"/>
          <p:nvPr/>
        </p:nvSpPr>
        <p:spPr>
          <a:xfrm>
            <a:off x="6922884" y="6509394"/>
            <a:ext cx="2116341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CRITÈRE 4.1 DU LABEL DE L’ETAT</a:t>
            </a:r>
            <a:endParaRPr/>
          </a:p>
        </p:txBody>
      </p:sp>
      <p:sp>
        <p:nvSpPr>
          <p:cNvPr id="77" name="Google Shape;77;p11"/>
          <p:cNvSpPr txBox="1"/>
          <p:nvPr/>
        </p:nvSpPr>
        <p:spPr>
          <a:xfrm>
            <a:off x="482352" y="3730058"/>
            <a:ext cx="326829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600"/>
              <a:buFont typeface="Century Gothic"/>
              <a:buNone/>
            </a:pPr>
            <a:r>
              <a:rPr b="0" i="0" lang="fr-FR" sz="1600" u="sng" cap="none" strike="noStrike">
                <a:solidFill>
                  <a:srgbClr val="D036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RESPONSABLE PÉDAGOGIQUE</a:t>
            </a:r>
            <a:endParaRPr b="0" i="0" sz="1600" u="none" cap="none" strike="noStrike">
              <a:solidFill>
                <a:srgbClr val="D0363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8" name="Google Shape;78;p11"/>
          <p:cNvSpPr/>
          <p:nvPr/>
        </p:nvSpPr>
        <p:spPr>
          <a:xfrm>
            <a:off x="659154" y="4260197"/>
            <a:ext cx="1685497" cy="667974"/>
          </a:xfrm>
          <a:prstGeom prst="roundRect">
            <a:avLst>
              <a:gd fmla="val 16667" name="adj"/>
            </a:avLst>
          </a:prstGeom>
          <a:solidFill>
            <a:srgbClr val="F5F4EE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entury Gothic"/>
              <a:buNone/>
            </a:pPr>
            <a:r>
              <a:rPr lang="fr-FR"/>
              <a:t>Stéphane Leclerc</a:t>
            </a:r>
            <a:endParaRPr/>
          </a:p>
        </p:txBody>
      </p:sp>
      <p:sp>
        <p:nvSpPr>
          <p:cNvPr id="79" name="Google Shape;79;p11"/>
          <p:cNvSpPr/>
          <p:nvPr/>
        </p:nvSpPr>
        <p:spPr>
          <a:xfrm>
            <a:off x="4759566" y="2540609"/>
            <a:ext cx="542267" cy="60976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0" name="Google Shape;80;p11"/>
          <p:cNvSpPr txBox="1"/>
          <p:nvPr/>
        </p:nvSpPr>
        <p:spPr>
          <a:xfrm>
            <a:off x="5500956" y="1599252"/>
            <a:ext cx="299741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600"/>
              <a:buFont typeface="Century Gothic"/>
              <a:buNone/>
            </a:pPr>
            <a:r>
              <a:rPr b="0" i="0" lang="fr-FR" sz="1600" u="sng" cap="none" strike="noStrike">
                <a:solidFill>
                  <a:srgbClr val="D036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NOS ENSEIGNANTS</a:t>
            </a:r>
            <a:endParaRPr b="0" i="0" sz="1600" u="none" cap="none" strike="noStrike">
              <a:solidFill>
                <a:srgbClr val="D0363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1" name="Google Shape;81;p11"/>
          <p:cNvSpPr/>
          <p:nvPr/>
        </p:nvSpPr>
        <p:spPr>
          <a:xfrm>
            <a:off x="6892054" y="2728257"/>
            <a:ext cx="1667730" cy="682727"/>
          </a:xfrm>
          <a:prstGeom prst="roundRect">
            <a:avLst>
              <a:gd fmla="val 16667" name="adj"/>
            </a:avLst>
          </a:prstGeom>
          <a:solidFill>
            <a:srgbClr val="F5F4EE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entury Gothic"/>
              <a:buNone/>
            </a:pP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Prénom NOM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Formations dispensées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endParaRPr/>
          </a:p>
        </p:txBody>
      </p:sp>
      <p:sp>
        <p:nvSpPr>
          <p:cNvPr id="82" name="Google Shape;82;p11"/>
          <p:cNvSpPr/>
          <p:nvPr/>
        </p:nvSpPr>
        <p:spPr>
          <a:xfrm>
            <a:off x="4986061" y="3447291"/>
            <a:ext cx="1667730" cy="682727"/>
          </a:xfrm>
          <a:prstGeom prst="roundRect">
            <a:avLst>
              <a:gd fmla="val 16667" name="adj"/>
            </a:avLst>
          </a:prstGeom>
          <a:solidFill>
            <a:srgbClr val="F5F4EE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entury Gothic"/>
              <a:buNone/>
            </a:pP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Prénom NOM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Formations dispensées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endParaRPr/>
          </a:p>
        </p:txBody>
      </p:sp>
      <p:sp>
        <p:nvSpPr>
          <p:cNvPr id="83" name="Google Shape;83;p11"/>
          <p:cNvSpPr/>
          <p:nvPr/>
        </p:nvSpPr>
        <p:spPr>
          <a:xfrm>
            <a:off x="6892054" y="4116338"/>
            <a:ext cx="1667730" cy="682727"/>
          </a:xfrm>
          <a:prstGeom prst="roundRect">
            <a:avLst>
              <a:gd fmla="val 16667" name="adj"/>
            </a:avLst>
          </a:prstGeom>
          <a:solidFill>
            <a:srgbClr val="F5F4EE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entury Gothic"/>
              <a:buNone/>
            </a:pP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Prénom NOM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Formations dispensées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endParaRPr/>
          </a:p>
        </p:txBody>
      </p:sp>
      <p:sp>
        <p:nvSpPr>
          <p:cNvPr id="84" name="Google Shape;84;p11"/>
          <p:cNvSpPr/>
          <p:nvPr/>
        </p:nvSpPr>
        <p:spPr>
          <a:xfrm>
            <a:off x="4975960" y="4759871"/>
            <a:ext cx="1667730" cy="682727"/>
          </a:xfrm>
          <a:prstGeom prst="roundRect">
            <a:avLst>
              <a:gd fmla="val 16667" name="adj"/>
            </a:avLst>
          </a:prstGeom>
          <a:solidFill>
            <a:srgbClr val="F5F4EE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entury Gothic"/>
              <a:buNone/>
            </a:pP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Prénom NOM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Formations dispensées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endParaRPr/>
          </a:p>
        </p:txBody>
      </p:sp>
      <p:sp>
        <p:nvSpPr>
          <p:cNvPr id="85" name="Google Shape;85;p11"/>
          <p:cNvSpPr/>
          <p:nvPr/>
        </p:nvSpPr>
        <p:spPr>
          <a:xfrm>
            <a:off x="8098268" y="3213079"/>
            <a:ext cx="542267" cy="60976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6" name="Google Shape;86;p11"/>
          <p:cNvSpPr/>
          <p:nvPr/>
        </p:nvSpPr>
        <p:spPr>
          <a:xfrm>
            <a:off x="4759564" y="3899335"/>
            <a:ext cx="542267" cy="60976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7" name="Google Shape;87;p11"/>
          <p:cNvPicPr preferRelativeResize="0"/>
          <p:nvPr/>
        </p:nvPicPr>
        <p:blipFill rotWithShape="1">
          <a:blip r:embed="rId3">
            <a:alphaModFix/>
          </a:blip>
          <a:srcRect b="21677" l="0" r="0" t="0"/>
          <a:stretch/>
        </p:blipFill>
        <p:spPr>
          <a:xfrm>
            <a:off x="4680063" y="2459144"/>
            <a:ext cx="701271" cy="7538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1"/>
          <p:cNvPicPr preferRelativeResize="0"/>
          <p:nvPr/>
        </p:nvPicPr>
        <p:blipFill rotWithShape="1">
          <a:blip r:embed="rId4">
            <a:alphaModFix/>
          </a:blip>
          <a:srcRect b="19649" l="0" r="0" t="0"/>
          <a:stretch/>
        </p:blipFill>
        <p:spPr>
          <a:xfrm>
            <a:off x="8018765" y="3135679"/>
            <a:ext cx="701271" cy="763656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1"/>
          <p:cNvSpPr/>
          <p:nvPr/>
        </p:nvSpPr>
        <p:spPr>
          <a:xfrm>
            <a:off x="4759563" y="5184389"/>
            <a:ext cx="542267" cy="60976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1"/>
          <p:cNvSpPr/>
          <p:nvPr/>
        </p:nvSpPr>
        <p:spPr>
          <a:xfrm>
            <a:off x="6892054" y="5504419"/>
            <a:ext cx="1667730" cy="682727"/>
          </a:xfrm>
          <a:prstGeom prst="roundRect">
            <a:avLst>
              <a:gd fmla="val 16667" name="adj"/>
            </a:avLst>
          </a:prstGeom>
          <a:solidFill>
            <a:srgbClr val="F5F4EE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entury Gothic"/>
              <a:buNone/>
            </a:pP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Prénom NOM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Formations dispensées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b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fr-FR" sz="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</a:t>
            </a:r>
            <a:endParaRPr/>
          </a:p>
        </p:txBody>
      </p:sp>
      <p:sp>
        <p:nvSpPr>
          <p:cNvPr id="91" name="Google Shape;91;p11"/>
          <p:cNvSpPr/>
          <p:nvPr/>
        </p:nvSpPr>
        <p:spPr>
          <a:xfrm>
            <a:off x="8177769" y="5077581"/>
            <a:ext cx="542267" cy="60976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2" name="Google Shape;92;p11"/>
          <p:cNvPicPr preferRelativeResize="0"/>
          <p:nvPr/>
        </p:nvPicPr>
        <p:blipFill rotWithShape="1">
          <a:blip r:embed="rId4">
            <a:alphaModFix/>
          </a:blip>
          <a:srcRect b="19649" l="0" r="0" t="0"/>
          <a:stretch/>
        </p:blipFill>
        <p:spPr>
          <a:xfrm>
            <a:off x="8098268" y="4991011"/>
            <a:ext cx="701271" cy="763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1"/>
          <p:cNvPicPr preferRelativeResize="0"/>
          <p:nvPr/>
        </p:nvPicPr>
        <p:blipFill rotWithShape="1">
          <a:blip r:embed="rId3">
            <a:alphaModFix/>
          </a:blip>
          <a:srcRect b="21677" l="0" r="0" t="0"/>
          <a:stretch/>
        </p:blipFill>
        <p:spPr>
          <a:xfrm>
            <a:off x="4704893" y="5091896"/>
            <a:ext cx="701271" cy="753886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1"/>
          <p:cNvPicPr preferRelativeResize="0"/>
          <p:nvPr/>
        </p:nvPicPr>
        <p:blipFill rotWithShape="1">
          <a:blip r:embed="rId4">
            <a:alphaModFix/>
          </a:blip>
          <a:srcRect b="19649" l="0" r="0" t="0"/>
          <a:stretch/>
        </p:blipFill>
        <p:spPr>
          <a:xfrm>
            <a:off x="4680060" y="3823288"/>
            <a:ext cx="701271" cy="763656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1"/>
          <p:cNvSpPr/>
          <p:nvPr/>
        </p:nvSpPr>
        <p:spPr>
          <a:xfrm>
            <a:off x="6761937" y="4532869"/>
            <a:ext cx="542267" cy="60976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6" name="Google Shape;96;p11"/>
          <p:cNvPicPr preferRelativeResize="0"/>
          <p:nvPr/>
        </p:nvPicPr>
        <p:blipFill rotWithShape="1">
          <a:blip r:embed="rId3">
            <a:alphaModFix/>
          </a:blip>
          <a:srcRect b="21677" l="0" r="0" t="0"/>
          <a:stretch/>
        </p:blipFill>
        <p:spPr>
          <a:xfrm>
            <a:off x="6698164" y="4438900"/>
            <a:ext cx="701271" cy="753886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1"/>
          <p:cNvSpPr/>
          <p:nvPr/>
        </p:nvSpPr>
        <p:spPr>
          <a:xfrm>
            <a:off x="739576" y="4815843"/>
            <a:ext cx="542267" cy="60976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8" name="Google Shape;98;p11"/>
          <p:cNvPicPr preferRelativeResize="0"/>
          <p:nvPr/>
        </p:nvPicPr>
        <p:blipFill rotWithShape="1">
          <a:blip r:embed="rId4">
            <a:alphaModFix/>
          </a:blip>
          <a:srcRect b="19649" l="0" r="0" t="0"/>
          <a:stretch/>
        </p:blipFill>
        <p:spPr>
          <a:xfrm>
            <a:off x="662799" y="4725617"/>
            <a:ext cx="701271" cy="7636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nception personnalisé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